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57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CA56-69D5-48F2-B641-44C43955C73B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9E17-2F04-473E-B451-A889B17C0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CA56-69D5-48F2-B641-44C43955C73B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9E17-2F04-473E-B451-A889B17C0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CA56-69D5-48F2-B641-44C43955C73B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9E17-2F04-473E-B451-A889B17C0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CA56-69D5-48F2-B641-44C43955C73B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9E17-2F04-473E-B451-A889B17C0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CA56-69D5-48F2-B641-44C43955C73B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9E17-2F04-473E-B451-A889B17C0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CA56-69D5-48F2-B641-44C43955C73B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9E17-2F04-473E-B451-A889B17C0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CA56-69D5-48F2-B641-44C43955C73B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9E17-2F04-473E-B451-A889B17C0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CA56-69D5-48F2-B641-44C43955C73B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9E17-2F04-473E-B451-A889B17C0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CA56-69D5-48F2-B641-44C43955C73B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9E17-2F04-473E-B451-A889B17C0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CA56-69D5-48F2-B641-44C43955C73B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9E17-2F04-473E-B451-A889B17C0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BCA56-69D5-48F2-B641-44C43955C73B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29E17-2F04-473E-B451-A889B17C0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BCA56-69D5-48F2-B641-44C43955C73B}" type="datetimeFigureOut">
              <a:rPr lang="en-US" smtClean="0"/>
              <a:pPr/>
              <a:t>7/2/2012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29E17-2F04-473E-B451-A889B17C0B5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1"/>
            <a:ext cx="9144000" cy="3295650"/>
          </a:xfrm>
        </p:spPr>
        <p:txBody>
          <a:bodyPr>
            <a:normAutofit/>
          </a:bodyPr>
          <a:lstStyle/>
          <a:p>
            <a:r>
              <a:rPr lang="en-US" sz="9600" b="1" i="1" dirty="0" smtClean="0"/>
              <a:t>GRACE</a:t>
            </a:r>
            <a:endParaRPr lang="en-US" sz="9600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048000"/>
            <a:ext cx="8610600" cy="3657600"/>
          </a:xfrm>
        </p:spPr>
        <p:txBody>
          <a:bodyPr>
            <a:normAutofit fontScale="92500"/>
          </a:bodyPr>
          <a:lstStyle/>
          <a:p>
            <a:pPr algn="l"/>
            <a:endParaRPr lang="en-US" dirty="0" smtClean="0"/>
          </a:p>
          <a:p>
            <a:pPr algn="l"/>
            <a:r>
              <a:rPr lang="en-US" dirty="0"/>
              <a:t> </a:t>
            </a:r>
            <a:r>
              <a:rPr lang="en-US" dirty="0" err="1" smtClean="0">
                <a:solidFill>
                  <a:schemeClr val="tx1"/>
                </a:solidFill>
              </a:rPr>
              <a:t>Zech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4:7   </a:t>
            </a:r>
            <a:r>
              <a:rPr lang="en-US" dirty="0" smtClean="0">
                <a:solidFill>
                  <a:schemeClr val="tx1"/>
                </a:solidFill>
              </a:rPr>
              <a:t>The head stone: Prophetically, this points to the completion of the temple, the Dwelling place of God in the Earth. And we know that His final Temple will not be a building made of stones.</a:t>
            </a:r>
          </a:p>
          <a:p>
            <a:pPr algn="l"/>
            <a:endParaRPr lang="en-US" dirty="0">
              <a:solidFill>
                <a:schemeClr val="tx1"/>
              </a:solidFill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</a:rPr>
              <a:t>  </a:t>
            </a:r>
            <a:endParaRPr lang="en-US" dirty="0"/>
          </a:p>
        </p:txBody>
      </p:sp>
      <p:pic>
        <p:nvPicPr>
          <p:cNvPr id="4" name="Picture 3" descr="knowledge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838200"/>
            <a:ext cx="1619250" cy="15621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 </a:t>
            </a:r>
            <a:r>
              <a:rPr lang="en-US" b="1" dirty="0" smtClean="0"/>
              <a:t>G5485</a:t>
            </a:r>
          </a:p>
          <a:p>
            <a:r>
              <a:rPr lang="vi-VN" dirty="0" smtClean="0"/>
              <a:t>χάρις</a:t>
            </a:r>
          </a:p>
          <a:p>
            <a:r>
              <a:rPr lang="en-US" dirty="0" err="1" smtClean="0"/>
              <a:t>charis</a:t>
            </a:r>
            <a:endParaRPr lang="en-US" dirty="0" smtClean="0"/>
          </a:p>
          <a:p>
            <a:r>
              <a:rPr lang="en-US" i="1" dirty="0" err="1" smtClean="0"/>
              <a:t>khar'-ece</a:t>
            </a:r>
            <a:endParaRPr lang="en-US" i="1" dirty="0" smtClean="0"/>
          </a:p>
          <a:p>
            <a:r>
              <a:rPr lang="en-US" dirty="0" smtClean="0"/>
              <a:t>From </a:t>
            </a:r>
            <a:r>
              <a:rPr lang="en-US" u="sng" dirty="0" smtClean="0"/>
              <a:t>G5463; </a:t>
            </a:r>
            <a:r>
              <a:rPr lang="en-US" i="1" u="sng" dirty="0" smtClean="0"/>
              <a:t>graciousness (as gratifying), of manner or act (abstract or concrete; literal, figurative or spiritual; especially the divine influence upon the heart, and its reflection in the life; including gratitude): - acceptable, benefit, </a:t>
            </a:r>
            <a:r>
              <a:rPr lang="en-US" i="1" u="sng" dirty="0" err="1" smtClean="0"/>
              <a:t>favour</a:t>
            </a:r>
            <a:r>
              <a:rPr lang="en-US" i="1" u="sng" dirty="0" smtClean="0"/>
              <a:t>, gift, grace (-</a:t>
            </a:r>
            <a:r>
              <a:rPr lang="en-US" i="1" u="sng" dirty="0" err="1" smtClean="0"/>
              <a:t>ious</a:t>
            </a:r>
            <a:r>
              <a:rPr lang="en-US" i="1" u="sng" dirty="0" smtClean="0"/>
              <a:t>), joy liberality, pleasure, thank (-s, -worthy).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4400" dirty="0" smtClean="0"/>
              <a:t>At the completion of the temple there will be (</a:t>
            </a:r>
            <a:r>
              <a:rPr lang="en-US" sz="4400" dirty="0" err="1" smtClean="0"/>
              <a:t>shoutings</a:t>
            </a:r>
            <a:r>
              <a:rPr lang="en-US" sz="4400" dirty="0" smtClean="0"/>
              <a:t>) Heb word here means the noise of </a:t>
            </a:r>
            <a:r>
              <a:rPr lang="en-US" sz="4400" dirty="0" err="1" smtClean="0"/>
              <a:t>devastation,like</a:t>
            </a:r>
            <a:r>
              <a:rPr lang="en-US" sz="4400" dirty="0" smtClean="0"/>
              <a:t> that of a storm with its </a:t>
            </a:r>
            <a:r>
              <a:rPr lang="en-US" sz="4400" dirty="0" err="1" smtClean="0"/>
              <a:t>wind,lightning,and</a:t>
            </a:r>
            <a:r>
              <a:rPr lang="en-US" sz="4400" dirty="0" smtClean="0"/>
              <a:t> thunder. </a:t>
            </a:r>
            <a:r>
              <a:rPr lang="en-US" sz="4400" smtClean="0"/>
              <a:t>Ps 77:1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/>
          </a:solidFill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en-US" sz="4000" dirty="0" smtClean="0">
                <a:solidFill>
                  <a:schemeClr val="bg1"/>
                </a:solidFill>
              </a:rPr>
              <a:t>Paul saw the temple in three dimensions made of living stones, the lives of human beings.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   1) The individual believer 1 </a:t>
            </a:r>
            <a:r>
              <a:rPr lang="en-US" sz="4000" dirty="0" err="1" smtClean="0">
                <a:solidFill>
                  <a:schemeClr val="bg1"/>
                </a:solidFill>
              </a:rPr>
              <a:t>cor</a:t>
            </a:r>
            <a:r>
              <a:rPr lang="en-US" sz="4000" dirty="0" smtClean="0">
                <a:solidFill>
                  <a:schemeClr val="bg1"/>
                </a:solidFill>
              </a:rPr>
              <a:t> 6:19</a:t>
            </a:r>
            <a:endParaRPr lang="en-US" sz="4000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   2) A local fellowship of believers</a:t>
            </a:r>
          </a:p>
          <a:p>
            <a:pPr>
              <a:buNone/>
            </a:pPr>
            <a:r>
              <a:rPr lang="en-US" sz="4000" dirty="0" smtClean="0">
                <a:solidFill>
                  <a:schemeClr val="bg1"/>
                </a:solidFill>
              </a:rPr>
              <a:t>   1 </a:t>
            </a:r>
            <a:r>
              <a:rPr lang="en-US" sz="4000" dirty="0" err="1" smtClean="0">
                <a:solidFill>
                  <a:schemeClr val="bg1"/>
                </a:solidFill>
              </a:rPr>
              <a:t>cor</a:t>
            </a:r>
            <a:r>
              <a:rPr lang="en-US" sz="4000" dirty="0" smtClean="0">
                <a:solidFill>
                  <a:schemeClr val="bg1"/>
                </a:solidFill>
              </a:rPr>
              <a:t> 3:16</a:t>
            </a:r>
          </a:p>
          <a:p>
            <a:pPr>
              <a:buNone/>
            </a:pPr>
            <a:r>
              <a:rPr lang="en-US" sz="4000" dirty="0">
                <a:solidFill>
                  <a:schemeClr val="bg1"/>
                </a:solidFill>
              </a:rPr>
              <a:t> </a:t>
            </a:r>
            <a:r>
              <a:rPr lang="en-US" sz="4000" dirty="0" smtClean="0">
                <a:solidFill>
                  <a:schemeClr val="bg1"/>
                </a:solidFill>
              </a:rPr>
              <a:t>  3) The church  universal (The Bride of Christ ) </a:t>
            </a:r>
            <a:r>
              <a:rPr lang="en-US" sz="4000" dirty="0" err="1" smtClean="0">
                <a:solidFill>
                  <a:schemeClr val="bg1"/>
                </a:solidFill>
              </a:rPr>
              <a:t>eph</a:t>
            </a:r>
            <a:r>
              <a:rPr lang="en-US" sz="4000" dirty="0" smtClean="0">
                <a:solidFill>
                  <a:schemeClr val="bg1"/>
                </a:solidFill>
              </a:rPr>
              <a:t> 2:20,21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294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 1) The individual believer 1cor 6:19 </a:t>
            </a:r>
          </a:p>
          <a:p>
            <a:pPr>
              <a:buNone/>
            </a:pPr>
            <a:r>
              <a:rPr lang="en-US" dirty="0" smtClean="0"/>
              <a:t>    John 1:14-17 the Word was made flesh </a:t>
            </a:r>
          </a:p>
          <a:p>
            <a:pPr>
              <a:buNone/>
            </a:pPr>
            <a:r>
              <a:rPr lang="en-US" dirty="0" smtClean="0"/>
              <a:t>    Act    4:34 15:11 We shall be save</a:t>
            </a:r>
          </a:p>
          <a:p>
            <a:pPr>
              <a:buNone/>
            </a:pPr>
            <a:r>
              <a:rPr lang="en-US" dirty="0" smtClean="0"/>
              <a:t>    Act    20:24 to testify</a:t>
            </a:r>
          </a:p>
          <a:p>
            <a:pPr>
              <a:buNone/>
            </a:pPr>
            <a:r>
              <a:rPr lang="en-US" dirty="0" smtClean="0"/>
              <a:t>    Rom  1:5 For obedience to the faith</a:t>
            </a:r>
          </a:p>
          <a:p>
            <a:pPr>
              <a:buNone/>
            </a:pPr>
            <a:r>
              <a:rPr lang="en-US" dirty="0" smtClean="0"/>
              <a:t>    Rom  4:16 Might be save</a:t>
            </a:r>
          </a:p>
          <a:p>
            <a:pPr>
              <a:buNone/>
            </a:pPr>
            <a:r>
              <a:rPr lang="en-US" dirty="0" smtClean="0"/>
              <a:t>    Rom  5:2,15,20,21 We stand by one man</a:t>
            </a:r>
          </a:p>
          <a:p>
            <a:pPr>
              <a:buNone/>
            </a:pPr>
            <a:r>
              <a:rPr lang="en-US" dirty="0" smtClean="0"/>
              <a:t>    Rom  11:5,6 To the election ,No more works</a:t>
            </a:r>
          </a:p>
          <a:p>
            <a:pPr>
              <a:buNone/>
            </a:pPr>
            <a:r>
              <a:rPr lang="en-US" dirty="0" smtClean="0"/>
              <a:t>    Rom   16:20  Under your feet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sz="4000" dirty="0" smtClean="0"/>
              <a:t>  2)   The local fellowship</a:t>
            </a:r>
          </a:p>
          <a:p>
            <a:pPr>
              <a:buNone/>
            </a:pPr>
            <a:r>
              <a:rPr lang="en-US" sz="4000" dirty="0" smtClean="0"/>
              <a:t>    John 1:16            grace for grace</a:t>
            </a:r>
          </a:p>
          <a:p>
            <a:pPr>
              <a:buNone/>
            </a:pPr>
            <a:r>
              <a:rPr lang="en-US" sz="4000" dirty="0" smtClean="0"/>
              <a:t>    act    2:47            favor with all people</a:t>
            </a:r>
          </a:p>
          <a:p>
            <a:pPr>
              <a:buNone/>
            </a:pPr>
            <a:r>
              <a:rPr lang="en-US" sz="4000" dirty="0" smtClean="0"/>
              <a:t>    act    11:23          purpose of heart</a:t>
            </a:r>
          </a:p>
          <a:p>
            <a:pPr>
              <a:buNone/>
            </a:pPr>
            <a:r>
              <a:rPr lang="en-US" sz="4000" dirty="0" smtClean="0"/>
              <a:t>    act    14:26,27    they fulfilled</a:t>
            </a:r>
          </a:p>
          <a:p>
            <a:pPr>
              <a:buNone/>
            </a:pPr>
            <a:r>
              <a:rPr lang="en-US" sz="4000" dirty="0" smtClean="0"/>
              <a:t>    act    18:27          to receive Him</a:t>
            </a:r>
          </a:p>
          <a:p>
            <a:pPr>
              <a:buNone/>
            </a:pPr>
            <a:r>
              <a:rPr lang="en-US" sz="4000" dirty="0" smtClean="0"/>
              <a:t>    2 </a:t>
            </a:r>
            <a:r>
              <a:rPr lang="en-US" sz="4000" dirty="0" err="1" smtClean="0"/>
              <a:t>cor</a:t>
            </a:r>
            <a:r>
              <a:rPr lang="en-US" sz="4000" dirty="0" smtClean="0"/>
              <a:t> 4:15            abundant grace</a:t>
            </a:r>
          </a:p>
          <a:p>
            <a:pPr>
              <a:buNone/>
            </a:pPr>
            <a:r>
              <a:rPr lang="en-US" sz="4000" dirty="0" smtClean="0"/>
              <a:t>    2 </a:t>
            </a:r>
            <a:r>
              <a:rPr lang="en-US" sz="4000" dirty="0" err="1" smtClean="0"/>
              <a:t>cor</a:t>
            </a:r>
            <a:r>
              <a:rPr lang="en-US" sz="4000" dirty="0" smtClean="0"/>
              <a:t> 8:1-4           bestowed on the church</a:t>
            </a:r>
          </a:p>
          <a:p>
            <a:pPr>
              <a:buNone/>
            </a:pPr>
            <a:r>
              <a:rPr lang="en-US" sz="4000" dirty="0" smtClean="0"/>
              <a:t>    </a:t>
            </a:r>
            <a:endParaRPr lang="en-US" sz="4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sz="4400" dirty="0" smtClean="0"/>
              <a:t> 3) The Church Universal (Bride)</a:t>
            </a:r>
          </a:p>
          <a:p>
            <a:pPr>
              <a:buNone/>
            </a:pPr>
            <a:r>
              <a:rPr lang="en-US" sz="4400" dirty="0" smtClean="0"/>
              <a:t>  Eph 2:20’21    CHIEF CORNERSTONE</a:t>
            </a:r>
          </a:p>
          <a:p>
            <a:pPr>
              <a:buNone/>
            </a:pPr>
            <a:r>
              <a:rPr lang="en-US" sz="4400" dirty="0" smtClean="0"/>
              <a:t>  Eph 1:6,12,14 </a:t>
            </a:r>
            <a:r>
              <a:rPr lang="en-US" sz="4400" dirty="0" err="1" smtClean="0"/>
              <a:t>eis</a:t>
            </a:r>
            <a:r>
              <a:rPr lang="en-US" sz="4400" dirty="0" smtClean="0"/>
              <a:t>=to into unto (Grace) </a:t>
            </a:r>
          </a:p>
          <a:p>
            <a:pPr>
              <a:buNone/>
            </a:pPr>
            <a:r>
              <a:rPr lang="en-US" sz="4400" dirty="0" smtClean="0"/>
              <a:t>  Fully dressed in His Grace</a:t>
            </a:r>
          </a:p>
          <a:p>
            <a:pPr>
              <a:buNone/>
            </a:pPr>
            <a:r>
              <a:rPr lang="en-US" sz="4400" dirty="0" smtClean="0"/>
              <a:t>  Luke 14:16-24 Matt 22:12 1Peter 4:12</a:t>
            </a:r>
          </a:p>
          <a:p>
            <a:pPr>
              <a:buNone/>
            </a:pPr>
            <a:r>
              <a:rPr lang="en-US" sz="4400" dirty="0" smtClean="0"/>
              <a:t> Rev 3:14-22 Grace reaches to every Human need  </a:t>
            </a:r>
            <a:endParaRPr 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sz="4400" dirty="0" smtClean="0"/>
              <a:t>2 </a:t>
            </a:r>
            <a:r>
              <a:rPr lang="en-US" sz="4400" dirty="0" err="1" smtClean="0"/>
              <a:t>cor</a:t>
            </a:r>
            <a:r>
              <a:rPr lang="en-US" sz="4400" dirty="0" smtClean="0"/>
              <a:t> 8:1-19 to the church</a:t>
            </a:r>
          </a:p>
          <a:p>
            <a:pPr>
              <a:buNone/>
            </a:pPr>
            <a:r>
              <a:rPr lang="en-US" sz="4400" dirty="0" smtClean="0"/>
              <a:t>  2 </a:t>
            </a:r>
            <a:r>
              <a:rPr lang="en-US" sz="4400" dirty="0" err="1" smtClean="0"/>
              <a:t>cor</a:t>
            </a:r>
            <a:r>
              <a:rPr lang="en-US" sz="4400" dirty="0" smtClean="0"/>
              <a:t> 9: 8,14,15</a:t>
            </a:r>
          </a:p>
          <a:p>
            <a:pPr>
              <a:buNone/>
            </a:pPr>
            <a:r>
              <a:rPr lang="en-US" sz="4400" dirty="0" smtClean="0"/>
              <a:t>  2 </a:t>
            </a:r>
            <a:r>
              <a:rPr lang="en-US" sz="4400" dirty="0" err="1" smtClean="0"/>
              <a:t>cor</a:t>
            </a:r>
            <a:r>
              <a:rPr lang="en-US" sz="4400" dirty="0" smtClean="0"/>
              <a:t> 12:9</a:t>
            </a:r>
          </a:p>
          <a:p>
            <a:pPr>
              <a:buNone/>
            </a:pPr>
            <a:r>
              <a:rPr lang="en-US" sz="4400" dirty="0" smtClean="0"/>
              <a:t>     gal  1:15 By His grace</a:t>
            </a:r>
          </a:p>
          <a:p>
            <a:pPr>
              <a:buNone/>
            </a:pPr>
            <a:r>
              <a:rPr lang="en-US" sz="4400" dirty="0" smtClean="0"/>
              <a:t>    </a:t>
            </a:r>
            <a:r>
              <a:rPr lang="en-US" sz="4400" dirty="0" err="1" smtClean="0"/>
              <a:t>eph</a:t>
            </a:r>
            <a:r>
              <a:rPr lang="en-US" sz="4400" dirty="0" smtClean="0"/>
              <a:t>  1:7   riches of His grace</a:t>
            </a:r>
          </a:p>
          <a:p>
            <a:pPr>
              <a:buNone/>
            </a:pPr>
            <a:r>
              <a:rPr lang="en-US" sz="4400" dirty="0" smtClean="0"/>
              <a:t>    </a:t>
            </a:r>
            <a:r>
              <a:rPr lang="en-US" sz="4400" dirty="0" err="1" smtClean="0"/>
              <a:t>eph</a:t>
            </a:r>
            <a:r>
              <a:rPr lang="en-US" sz="4400" dirty="0" smtClean="0"/>
              <a:t>   2:8  Gift of God</a:t>
            </a:r>
          </a:p>
          <a:p>
            <a:pPr>
              <a:buNone/>
            </a:pPr>
            <a:r>
              <a:rPr lang="en-US" sz="4400" dirty="0" smtClean="0"/>
              <a:t>    </a:t>
            </a:r>
            <a:r>
              <a:rPr lang="en-US" sz="4400" dirty="0" err="1" smtClean="0"/>
              <a:t>eph</a:t>
            </a:r>
            <a:r>
              <a:rPr lang="en-US" sz="4400" dirty="0" smtClean="0"/>
              <a:t>   3;7,8 4:7 power, measure</a:t>
            </a:r>
            <a:endParaRPr lang="en-US"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944562"/>
          </a:xfrm>
        </p:spPr>
        <p:txBody>
          <a:bodyPr/>
          <a:lstStyle/>
          <a:p>
            <a:r>
              <a:rPr lang="en-US" dirty="0" smtClean="0"/>
              <a:t>Christ body the church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 The Israel of God  Gal 6:16   1Peter 2:5-10</a:t>
            </a:r>
          </a:p>
          <a:p>
            <a:pPr>
              <a:buNone/>
            </a:pPr>
            <a:r>
              <a:rPr lang="en-US" sz="4000" dirty="0" smtClean="0"/>
              <a:t>  God family            Eph 2:9     1Tim 3:15</a:t>
            </a:r>
          </a:p>
          <a:p>
            <a:pPr>
              <a:buNone/>
            </a:pPr>
            <a:r>
              <a:rPr lang="en-US" sz="4000" dirty="0" smtClean="0"/>
              <a:t>  Holy Temple         Eph 2:21,22</a:t>
            </a:r>
          </a:p>
          <a:p>
            <a:pPr>
              <a:buNone/>
            </a:pPr>
            <a:r>
              <a:rPr lang="en-US" sz="4000" dirty="0" smtClean="0"/>
              <a:t>  The place where God live by His Spirit</a:t>
            </a:r>
          </a:p>
          <a:p>
            <a:pPr>
              <a:buNone/>
            </a:pPr>
            <a:r>
              <a:rPr lang="en-US" sz="4000" dirty="0" smtClean="0"/>
              <a:t>  Eph 4:6  1Cor 3:16-17  2Cor 6:16  Col 1:27</a:t>
            </a:r>
          </a:p>
          <a:p>
            <a:pPr>
              <a:buNone/>
            </a:pPr>
            <a:r>
              <a:rPr lang="en-US" sz="4000" dirty="0" smtClean="0"/>
              <a:t>  Body of Christ      Eph 1:23; 4:15; 5:23-24</a:t>
            </a:r>
          </a:p>
          <a:p>
            <a:pPr>
              <a:buNone/>
            </a:pPr>
            <a:r>
              <a:rPr lang="en-US" sz="4000" dirty="0" smtClean="0"/>
              <a:t>                             1Cor 12:12-27; Col 1:18-24</a:t>
            </a:r>
            <a:endParaRPr lang="en-US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474</Words>
  <Application>Microsoft Office PowerPoint</Application>
  <PresentationFormat>On-screen Show (4:3)</PresentationFormat>
  <Paragraphs>62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GRACE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Christ body the church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</dc:title>
  <dc:creator>Danny</dc:creator>
  <cp:lastModifiedBy>Daniel Cupp</cp:lastModifiedBy>
  <cp:revision>13</cp:revision>
  <dcterms:created xsi:type="dcterms:W3CDTF">2012-04-15T03:04:02Z</dcterms:created>
  <dcterms:modified xsi:type="dcterms:W3CDTF">2012-07-02T15:49:27Z</dcterms:modified>
</cp:coreProperties>
</file>