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5F17-E4D4-495A-A77C-6DF8A59EB0B1}" type="datetimeFigureOut">
              <a:rPr lang="en-US" smtClean="0"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7ECB-913F-42ED-985E-3494C3AB8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377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5F17-E4D4-495A-A77C-6DF8A59EB0B1}" type="datetimeFigureOut">
              <a:rPr lang="en-US" smtClean="0"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7ECB-913F-42ED-985E-3494C3AB8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35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5F17-E4D4-495A-A77C-6DF8A59EB0B1}" type="datetimeFigureOut">
              <a:rPr lang="en-US" smtClean="0"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7ECB-913F-42ED-985E-3494C3AB8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46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5F17-E4D4-495A-A77C-6DF8A59EB0B1}" type="datetimeFigureOut">
              <a:rPr lang="en-US" smtClean="0"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7ECB-913F-42ED-985E-3494C3AB8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17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5F17-E4D4-495A-A77C-6DF8A59EB0B1}" type="datetimeFigureOut">
              <a:rPr lang="en-US" smtClean="0"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7ECB-913F-42ED-985E-3494C3AB8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430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5F17-E4D4-495A-A77C-6DF8A59EB0B1}" type="datetimeFigureOut">
              <a:rPr lang="en-US" smtClean="0"/>
              <a:t>4/28/2013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7ECB-913F-42ED-985E-3494C3AB8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3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5F17-E4D4-495A-A77C-6DF8A59EB0B1}" type="datetimeFigureOut">
              <a:rPr lang="en-US" smtClean="0"/>
              <a:t>4/28/2013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7ECB-913F-42ED-985E-3494C3AB8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683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5F17-E4D4-495A-A77C-6DF8A59EB0B1}" type="datetimeFigureOut">
              <a:rPr lang="en-US" smtClean="0"/>
              <a:t>4/28/2013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7ECB-913F-42ED-985E-3494C3AB8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02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5F17-E4D4-495A-A77C-6DF8A59EB0B1}" type="datetimeFigureOut">
              <a:rPr lang="en-US" smtClean="0"/>
              <a:t>4/28/2013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7ECB-913F-42ED-985E-3494C3AB8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33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5F17-E4D4-495A-A77C-6DF8A59EB0B1}" type="datetimeFigureOut">
              <a:rPr lang="en-US" smtClean="0"/>
              <a:t>4/28/2013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7ECB-913F-42ED-985E-3494C3AB8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74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5F17-E4D4-495A-A77C-6DF8A59EB0B1}" type="datetimeFigureOut">
              <a:rPr lang="en-US" smtClean="0"/>
              <a:t>4/28/2013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7ECB-913F-42ED-985E-3494C3AB8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493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25F17-E4D4-495A-A77C-6DF8A59EB0B1}" type="datetimeFigureOut">
              <a:rPr lang="en-US" smtClean="0"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C7ECB-913F-42ED-985E-3494C3AB8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71526"/>
            <a:ext cx="7772400" cy="2743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6600" dirty="0" smtClean="0"/>
              <a:t>Living the Resurrected </a:t>
            </a:r>
            <a:br>
              <a:rPr lang="en-US" sz="6600" dirty="0" smtClean="0"/>
            </a:br>
            <a:r>
              <a:rPr lang="en-US" sz="6600" dirty="0" smtClean="0"/>
              <a:t>LIFE</a:t>
            </a:r>
            <a:endParaRPr lang="en-US" sz="6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638800" y="3962400"/>
            <a:ext cx="0" cy="11430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638800" y="5086350"/>
            <a:ext cx="381000" cy="4572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276850" y="5076825"/>
            <a:ext cx="381000" cy="4572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276850" y="3286125"/>
            <a:ext cx="7239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638800" y="4114800"/>
            <a:ext cx="381000" cy="2286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5276850" y="4114800"/>
            <a:ext cx="361950" cy="2286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467350" y="3564731"/>
            <a:ext cx="45719" cy="523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724525" y="3564732"/>
            <a:ext cx="66675" cy="523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 18"/>
          <p:cNvSpPr/>
          <p:nvPr/>
        </p:nvSpPr>
        <p:spPr>
          <a:xfrm>
            <a:off x="5476875" y="3752850"/>
            <a:ext cx="266700" cy="95250"/>
          </a:xfrm>
          <a:custGeom>
            <a:avLst/>
            <a:gdLst>
              <a:gd name="connsiteX0" fmla="*/ 0 w 266700"/>
              <a:gd name="connsiteY0" fmla="*/ 0 h 95250"/>
              <a:gd name="connsiteX1" fmla="*/ 38100 w 266700"/>
              <a:gd name="connsiteY1" fmla="*/ 47625 h 95250"/>
              <a:gd name="connsiteX2" fmla="*/ 57150 w 266700"/>
              <a:gd name="connsiteY2" fmla="*/ 76200 h 95250"/>
              <a:gd name="connsiteX3" fmla="*/ 114300 w 266700"/>
              <a:gd name="connsiteY3" fmla="*/ 95250 h 95250"/>
              <a:gd name="connsiteX4" fmla="*/ 238125 w 266700"/>
              <a:gd name="connsiteY4" fmla="*/ 66675 h 95250"/>
              <a:gd name="connsiteX5" fmla="*/ 257175 w 266700"/>
              <a:gd name="connsiteY5" fmla="*/ 38100 h 95250"/>
              <a:gd name="connsiteX6" fmla="*/ 266700 w 266700"/>
              <a:gd name="connsiteY6" fmla="*/ 28575 h 95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6700" h="95250">
                <a:moveTo>
                  <a:pt x="0" y="0"/>
                </a:moveTo>
                <a:cubicBezTo>
                  <a:pt x="12700" y="15875"/>
                  <a:pt x="25902" y="31361"/>
                  <a:pt x="38100" y="47625"/>
                </a:cubicBezTo>
                <a:cubicBezTo>
                  <a:pt x="44969" y="56783"/>
                  <a:pt x="47442" y="70133"/>
                  <a:pt x="57150" y="76200"/>
                </a:cubicBezTo>
                <a:cubicBezTo>
                  <a:pt x="74178" y="86843"/>
                  <a:pt x="114300" y="95250"/>
                  <a:pt x="114300" y="95250"/>
                </a:cubicBezTo>
                <a:cubicBezTo>
                  <a:pt x="164033" y="90277"/>
                  <a:pt x="203417" y="101383"/>
                  <a:pt x="238125" y="66675"/>
                </a:cubicBezTo>
                <a:cubicBezTo>
                  <a:pt x="246220" y="58580"/>
                  <a:pt x="250306" y="47258"/>
                  <a:pt x="257175" y="38100"/>
                </a:cubicBezTo>
                <a:cubicBezTo>
                  <a:pt x="259869" y="34508"/>
                  <a:pt x="263525" y="31750"/>
                  <a:pt x="266700" y="28575"/>
                </a:cubicBezTo>
              </a:path>
            </a:pathLst>
          </a:cu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743200" y="4476750"/>
            <a:ext cx="7239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1600200" y="4867275"/>
            <a:ext cx="1143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333625" y="4529137"/>
            <a:ext cx="304800" cy="33337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2333625" y="4876800"/>
            <a:ext cx="361950" cy="3429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219200" y="4419600"/>
            <a:ext cx="381000" cy="4572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209675" y="4876800"/>
            <a:ext cx="381000" cy="4572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3105150" y="4695824"/>
            <a:ext cx="0" cy="123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3105150" y="4953000"/>
            <a:ext cx="0" cy="95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eeform 36"/>
          <p:cNvSpPr/>
          <p:nvPr/>
        </p:nvSpPr>
        <p:spPr>
          <a:xfrm>
            <a:off x="2952750" y="4781550"/>
            <a:ext cx="0" cy="161925"/>
          </a:xfrm>
          <a:custGeom>
            <a:avLst/>
            <a:gdLst>
              <a:gd name="connsiteX0" fmla="*/ 0 w 0"/>
              <a:gd name="connsiteY0" fmla="*/ 0 h 161925"/>
              <a:gd name="connsiteX1" fmla="*/ 0 w 0"/>
              <a:gd name="connsiteY1" fmla="*/ 161925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61925">
                <a:moveTo>
                  <a:pt x="0" y="0"/>
                </a:moveTo>
                <a:lnTo>
                  <a:pt x="0" y="161925"/>
                </a:lnTo>
              </a:path>
            </a:pathLst>
          </a:cu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31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610600" cy="6126163"/>
          </a:xfrm>
        </p:spPr>
        <p:txBody>
          <a:bodyPr/>
          <a:lstStyle/>
          <a:p>
            <a:pPr marL="0" indent="0" algn="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dirty="0" smtClean="0"/>
              <a:t>Rom. 6:12-16</a:t>
            </a:r>
            <a:endParaRPr lang="en-US" sz="4400" dirty="0"/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  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4400" dirty="0" smtClean="0"/>
              <a:t>Yield your member as instrument</a:t>
            </a:r>
          </a:p>
          <a:p>
            <a:pPr marL="0" indent="0" algn="ctr">
              <a:buNone/>
            </a:pPr>
            <a:r>
              <a:rPr lang="en-US" sz="4400" dirty="0" smtClean="0"/>
              <a:t>  of Righteousness unto God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5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AM I </a:t>
            </a:r>
            <a:r>
              <a:rPr lang="en-US" dirty="0" smtClean="0"/>
              <a:t>UNRIGHTEOUS?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1COR 6:9</a:t>
            </a:r>
          </a:p>
          <a:p>
            <a:r>
              <a:rPr lang="en-US" dirty="0" smtClean="0"/>
              <a:t>2THESS 2:12</a:t>
            </a:r>
          </a:p>
          <a:p>
            <a:r>
              <a:rPr lang="en-US" dirty="0" smtClean="0"/>
              <a:t>2PETER 2:13,15</a:t>
            </a:r>
          </a:p>
          <a:p>
            <a:r>
              <a:rPr lang="en-US" dirty="0" smtClean="0"/>
              <a:t>JAMES 3:5,6</a:t>
            </a:r>
          </a:p>
          <a:p>
            <a:r>
              <a:rPr lang="en-US" dirty="0" smtClean="0"/>
              <a:t>1JOHN 1:9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64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YIELD YOURSELF UNTO </a:t>
            </a:r>
            <a:r>
              <a:rPr lang="en-US" dirty="0" smtClean="0"/>
              <a:t>RIGHTEOUS!    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ROM.12:1</a:t>
            </a:r>
          </a:p>
          <a:p>
            <a:pPr marL="0" indent="0">
              <a:buNone/>
            </a:pPr>
            <a:r>
              <a:rPr lang="en-US" dirty="0" smtClean="0"/>
              <a:t>    2CH.30:8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DAN.3:28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1COR. 6:20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/>
              <a:t>2COR</a:t>
            </a:r>
            <a:r>
              <a:rPr lang="en-US" dirty="0" smtClean="0"/>
              <a:t>. 8:5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/>
              <a:t> </a:t>
            </a:r>
            <a:r>
              <a:rPr lang="en-US" dirty="0" smtClean="0"/>
              <a:t>PHI. 1:20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73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55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Living the Resurrected  LIFE</vt:lpstr>
      <vt:lpstr>PowerPoint Presentation</vt:lpstr>
      <vt:lpstr> AM I UNRIGHTEOUS?</vt:lpstr>
      <vt:lpstr>YIELD YOURSELF UNTO RIGHTEOUS!      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the Resurrected  LIFE</dc:title>
  <dc:creator>gmilutin</dc:creator>
  <cp:lastModifiedBy>gmilutin</cp:lastModifiedBy>
  <cp:revision>7</cp:revision>
  <dcterms:created xsi:type="dcterms:W3CDTF">2013-04-28T11:44:53Z</dcterms:created>
  <dcterms:modified xsi:type="dcterms:W3CDTF">2013-04-28T13:47:09Z</dcterms:modified>
</cp:coreProperties>
</file>