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900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728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169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574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465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698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027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262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413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334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518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8D37D-8DF1-4AA3-A60B-AE5AEF130B97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D1CF3-6ACE-4312-937D-03DAEA877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421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n and 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67000"/>
            <a:ext cx="7979834" cy="381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70" y="76200"/>
            <a:ext cx="9122229" cy="6781800"/>
          </a:xfrm>
        </p:spPr>
        <p:txBody>
          <a:bodyPr/>
          <a:lstStyle/>
          <a:p>
            <a:endParaRPr lang="en-US" dirty="0" smtClean="0"/>
          </a:p>
          <a:p>
            <a:r>
              <a:rPr lang="en-US" sz="4000" dirty="0" smtClean="0">
                <a:solidFill>
                  <a:schemeClr val="tx1"/>
                </a:solidFill>
              </a:rPr>
              <a:t>When shall the righteous </a:t>
            </a:r>
            <a:r>
              <a:rPr lang="en-US" sz="4000" smtClean="0">
                <a:solidFill>
                  <a:schemeClr val="tx1"/>
                </a:solidFill>
              </a:rPr>
              <a:t>shine forth?</a:t>
            </a:r>
            <a:endParaRPr lang="en-US" sz="4000" dirty="0" smtClean="0">
              <a:solidFill>
                <a:schemeClr val="tx1"/>
              </a:solidFill>
            </a:endParaRPr>
          </a:p>
          <a:p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Like the Sun(Son)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Matt 13:43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946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6"/>
            <a:ext cx="9144000" cy="6847114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4000" dirty="0" smtClean="0"/>
              <a:t>Dan     12:3             They that be wise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Matt   25:34           Inherit the Kingdom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Luke   12:32           Father good pleasure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Luke   22:29           Appointed kingdom 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James 2:5               Heirs of the Kingdom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Rev     21:3-5          All tears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Rev     21:23           </a:t>
            </a:r>
            <a:r>
              <a:rPr lang="en-US" sz="4000" smtClean="0"/>
              <a:t>Lamb is the Light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07872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gmilutin</dc:creator>
  <cp:lastModifiedBy>Newlife</cp:lastModifiedBy>
  <cp:revision>9</cp:revision>
  <dcterms:created xsi:type="dcterms:W3CDTF">2012-07-01T11:07:42Z</dcterms:created>
  <dcterms:modified xsi:type="dcterms:W3CDTF">2012-07-01T15:32:10Z</dcterms:modified>
</cp:coreProperties>
</file>